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4"/>
  </p:sldMasterIdLst>
  <p:notesMasterIdLst>
    <p:notesMasterId r:id="rId22"/>
  </p:notesMasterIdLst>
  <p:sldIdLst>
    <p:sldId id="256" r:id="rId5"/>
    <p:sldId id="265" r:id="rId6"/>
    <p:sldId id="257" r:id="rId7"/>
    <p:sldId id="258" r:id="rId8"/>
    <p:sldId id="259" r:id="rId9"/>
    <p:sldId id="260" r:id="rId10"/>
    <p:sldId id="261" r:id="rId11"/>
    <p:sldId id="264" r:id="rId12"/>
    <p:sldId id="266" r:id="rId13"/>
    <p:sldId id="269" r:id="rId14"/>
    <p:sldId id="270" r:id="rId15"/>
    <p:sldId id="267" r:id="rId16"/>
    <p:sldId id="268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8B206-9CAE-49CB-8F38-CA50E89A0E83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279FE-49E8-4E96-94FE-FFEE764EB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57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79FE-49E8-4E96-94FE-FFEE764EB8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03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79FE-49E8-4E96-94FE-FFEE764EB8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63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79FE-49E8-4E96-94FE-FFEE764EB8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41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79FE-49E8-4E96-94FE-FFEE764EB8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18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79FE-49E8-4E96-94FE-FFEE764EB8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78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0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21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73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9/12/2020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46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00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50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67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82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23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85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9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7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1" r:id="rId6"/>
    <p:sldLayoutId id="2147483687" r:id="rId7"/>
    <p:sldLayoutId id="2147483688" r:id="rId8"/>
    <p:sldLayoutId id="2147483689" r:id="rId9"/>
    <p:sldLayoutId id="2147483690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 descr="A picture containing table, holding&#10;&#10;Description automatically generated">
            <a:extLst>
              <a:ext uri="{FF2B5EF4-FFF2-40B4-BE49-F238E27FC236}">
                <a16:creationId xmlns:a16="http://schemas.microsoft.com/office/drawing/2014/main" id="{D97A3A8D-7180-4FA1-B422-2FA7C4201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49" b="4782"/>
          <a:stretch/>
        </p:blipFill>
        <p:spPr>
          <a:xfrm>
            <a:off x="0" y="162243"/>
            <a:ext cx="12191979" cy="685798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8BE8C52-9C3E-4691-A186-7582BDF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0" y="696037"/>
            <a:ext cx="12188952" cy="5172500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71000">
                <a:srgbClr val="000000">
                  <a:alpha val="24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82D01-B597-4FB0-AB44-12ABE3065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710" y="0"/>
            <a:ext cx="11570449" cy="1716259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Special function and integral transforms</a:t>
            </a:r>
            <a:br>
              <a:rPr lang="en-US" sz="36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MAT241</a:t>
            </a:r>
            <a:endParaRPr lang="en-US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824F9-1007-496B-A453-6FF94667EA03}"/>
              </a:ext>
            </a:extLst>
          </p:cNvPr>
          <p:cNvSpPr txBox="1"/>
          <p:nvPr/>
        </p:nvSpPr>
        <p:spPr>
          <a:xfrm>
            <a:off x="661182" y="5894363"/>
            <a:ext cx="3151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>
                <a:latin typeface="Aharoni" panose="02010803020104030203" pitchFamily="2" charset="-79"/>
                <a:cs typeface="Aharoni" panose="02010803020104030203" pitchFamily="2" charset="-79"/>
              </a:rPr>
              <a:t>Eng</a:t>
            </a:r>
            <a:r>
              <a:rPr lang="en-US" sz="2400" b="1" i="1" dirty="0">
                <a:latin typeface="Aharoni" panose="02010803020104030203" pitchFamily="2" charset="-79"/>
                <a:cs typeface="Aharoni" panose="02010803020104030203" pitchFamily="2" charset="-79"/>
              </a:rPr>
              <a:t>: Karoline Kamil</a:t>
            </a:r>
          </a:p>
        </p:txBody>
      </p:sp>
    </p:spTree>
    <p:extLst>
      <p:ext uri="{BB962C8B-B14F-4D97-AF65-F5344CB8AC3E}">
        <p14:creationId xmlns:p14="http://schemas.microsoft.com/office/powerpoint/2010/main" val="2504891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 descr="A picture containing table, holding&#10;&#10;Description automatically generated">
            <a:extLst>
              <a:ext uri="{FF2B5EF4-FFF2-40B4-BE49-F238E27FC236}">
                <a16:creationId xmlns:a16="http://schemas.microsoft.com/office/drawing/2014/main" id="{D97A3A8D-7180-4FA1-B422-2FA7C4201F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49" b="4782"/>
          <a:stretch/>
        </p:blipFill>
        <p:spPr>
          <a:xfrm>
            <a:off x="0" y="11"/>
            <a:ext cx="12191979" cy="68579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BBE1E2-8B1D-4C28-A56B-06F1EE866908}"/>
              </a:ext>
            </a:extLst>
          </p:cNvPr>
          <p:cNvSpPr txBox="1"/>
          <p:nvPr/>
        </p:nvSpPr>
        <p:spPr>
          <a:xfrm>
            <a:off x="1299557" y="1039676"/>
            <a:ext cx="915909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</a:t>
            </a:r>
          </a:p>
          <a:p>
            <a:pPr algn="ctr"/>
            <a:r>
              <a:rPr lang="en-US" sz="8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</a:t>
            </a:r>
            <a:endParaRPr lang="en-US" sz="8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8C5FE2B-3B46-4FFA-9BF7-81EA505AD5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5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6A922F-DD8F-43A4-ABED-5752C576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590" y="0"/>
            <a:ext cx="4833651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3C6E6-AE22-4C06-8AD1-DFBA1254D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420" y="0"/>
            <a:ext cx="504671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6347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5393AB-87F9-4A8C-98DB-55077673F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485" y="0"/>
            <a:ext cx="9683029" cy="68580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5AF3B81-4DE7-49F2-9425-E92DA9A8BE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2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B31D76-B265-4B40-9348-36CB4BCFE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060" y="0"/>
            <a:ext cx="9713880" cy="6857999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80F10F4-CFC4-47C9-8B77-B2B80C590A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4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 descr="A picture containing table, holding&#10;&#10;Description automatically generated">
            <a:extLst>
              <a:ext uri="{FF2B5EF4-FFF2-40B4-BE49-F238E27FC236}">
                <a16:creationId xmlns:a16="http://schemas.microsoft.com/office/drawing/2014/main" id="{D97A3A8D-7180-4FA1-B422-2FA7C4201F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49" b="4782"/>
          <a:stretch/>
        </p:blipFill>
        <p:spPr>
          <a:xfrm>
            <a:off x="0" y="11"/>
            <a:ext cx="12191979" cy="68579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BBE1E2-8B1D-4C28-A56B-06F1EE866908}"/>
              </a:ext>
            </a:extLst>
          </p:cNvPr>
          <p:cNvSpPr txBox="1"/>
          <p:nvPr/>
        </p:nvSpPr>
        <p:spPr>
          <a:xfrm>
            <a:off x="1299557" y="1039676"/>
            <a:ext cx="915909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On</a:t>
            </a:r>
          </a:p>
          <a:p>
            <a:pPr algn="ctr"/>
            <a:r>
              <a:rPr lang="en-US" sz="8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</a:t>
            </a:r>
            <a:endParaRPr lang="en-US" sz="8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310C8B6-546D-4D57-8309-BD690F74FE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2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CB0BCF-0F51-4F76-9D5B-5E86AF6E7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478" y="0"/>
            <a:ext cx="9721994" cy="685800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73E842F-9922-4D0A-90A9-67C52FD773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8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5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635B4F-2EA7-4A94-8AE1-4D40D2639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343" y="0"/>
            <a:ext cx="9559056" cy="68580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CD7F205-362B-4D1E-B6A4-9AC92042D7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54B6BC3-2B8F-4DD8-B857-0F8930EC4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 descr="A picture containing table, holding&#10;&#10;Description automatically generated">
            <a:extLst>
              <a:ext uri="{FF2B5EF4-FFF2-40B4-BE49-F238E27FC236}">
                <a16:creationId xmlns:a16="http://schemas.microsoft.com/office/drawing/2014/main" id="{D97A3A8D-7180-4FA1-B422-2FA7C4201F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72" b="4805"/>
          <a:stretch/>
        </p:blipFill>
        <p:spPr>
          <a:xfrm>
            <a:off x="20" y="10"/>
            <a:ext cx="12198803" cy="6857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BBE1E2-8B1D-4C28-A56B-06F1EE866908}"/>
              </a:ext>
            </a:extLst>
          </p:cNvPr>
          <p:cNvSpPr txBox="1"/>
          <p:nvPr/>
        </p:nvSpPr>
        <p:spPr>
          <a:xfrm>
            <a:off x="1104900" y="2635624"/>
            <a:ext cx="6232201" cy="30684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i="1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1572A-1D1B-4050-AAAD-AE4B2AB1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-14464"/>
            <a:ext cx="12188952" cy="2583133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2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CC6741-2D53-4EFF-85C0-42C95E27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4293" y="5336275"/>
            <a:ext cx="6507707" cy="152172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00C4E58-6752-4DBB-B0C2-2D3206A07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33465" y="4490113"/>
            <a:ext cx="2058535" cy="237471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F212BEB-8555-4C45-B242-6CF12A2ACDEE}"/>
              </a:ext>
            </a:extLst>
          </p:cNvPr>
          <p:cNvSpPr txBox="1"/>
          <p:nvPr/>
        </p:nvSpPr>
        <p:spPr>
          <a:xfrm>
            <a:off x="1271422" y="5217780"/>
            <a:ext cx="915909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8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2E8A735-AC5F-4771-9290-1B1904F378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0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 descr="A picture containing table, holding&#10;&#10;Description automatically generated">
            <a:extLst>
              <a:ext uri="{FF2B5EF4-FFF2-40B4-BE49-F238E27FC236}">
                <a16:creationId xmlns:a16="http://schemas.microsoft.com/office/drawing/2014/main" id="{D97A3A8D-7180-4FA1-B422-2FA7C4201F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49" b="4782"/>
          <a:stretch/>
        </p:blipFill>
        <p:spPr>
          <a:xfrm>
            <a:off x="0" y="11"/>
            <a:ext cx="12191979" cy="68579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BBE1E2-8B1D-4C28-A56B-06F1EE866908}"/>
              </a:ext>
            </a:extLst>
          </p:cNvPr>
          <p:cNvSpPr txBox="1"/>
          <p:nvPr/>
        </p:nvSpPr>
        <p:spPr>
          <a:xfrm>
            <a:off x="1341760" y="1546113"/>
            <a:ext cx="915909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</a:t>
            </a:r>
            <a:endParaRPr lang="en-US" sz="8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A4D045A-D8A5-479B-8710-41CD439C6D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0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6A922F-DD8F-43A4-ABED-5752C576F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90" y="0"/>
            <a:ext cx="4833651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3C6E6-AE22-4C06-8AD1-DFBA1254D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420" y="0"/>
            <a:ext cx="504671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503F86B-4F27-4FDE-9189-0EDCAE838E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E065AE-1B89-44F8-908C-10F5BF880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72" y="-5378"/>
            <a:ext cx="9460843" cy="6863377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5C60245-09DE-4C6E-904B-DE8F4FD6C4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3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38D213-E112-4679-836D-C32526FCA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40" y="0"/>
            <a:ext cx="9620519" cy="68580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5E91258-40BD-4D33-8391-11849357EB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3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7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8F81EC-41A6-461E-B008-D7B3AD017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774" y="0"/>
            <a:ext cx="9694451" cy="6857999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1C796FF-5CD8-455F-B437-D557E8468C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9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5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C7895D-BB0E-48BC-8D8D-4B83F1EE3A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96"/>
          <a:stretch/>
        </p:blipFill>
        <p:spPr>
          <a:xfrm>
            <a:off x="1308296" y="-74951"/>
            <a:ext cx="4766142" cy="6956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C77FF5-4171-45AE-8AF4-5E370F1F5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026" y="-27902"/>
            <a:ext cx="3882390" cy="2940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C3EA2E-43FA-441B-89B2-AC253F8B3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81" y="2908876"/>
            <a:ext cx="3886933" cy="3949124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D78D7FA-2246-4E2E-A6E9-F0D3A4F1E9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B562DC-3815-406F-8561-06A2E632D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6" b="3226"/>
          <a:stretch/>
        </p:blipFill>
        <p:spPr>
          <a:xfrm>
            <a:off x="1336431" y="0"/>
            <a:ext cx="9813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53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503D68-7380-4171-8E64-E0504343D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397" y="8481"/>
            <a:ext cx="4967357" cy="68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19940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RegularSeedRightStep">
      <a:dk1>
        <a:srgbClr val="000000"/>
      </a:dk1>
      <a:lt1>
        <a:srgbClr val="FFFFFF"/>
      </a:lt1>
      <a:dk2>
        <a:srgbClr val="412D24"/>
      </a:dk2>
      <a:lt2>
        <a:srgbClr val="E2E8E8"/>
      </a:lt2>
      <a:accent1>
        <a:srgbClr val="E12F2F"/>
      </a:accent1>
      <a:accent2>
        <a:srgbClr val="CF671D"/>
      </a:accent2>
      <a:accent3>
        <a:srgbClr val="BAA127"/>
      </a:accent3>
      <a:accent4>
        <a:srgbClr val="8BB119"/>
      </a:accent4>
      <a:accent5>
        <a:srgbClr val="57B826"/>
      </a:accent5>
      <a:accent6>
        <a:srgbClr val="1ABB27"/>
      </a:accent6>
      <a:hlink>
        <a:srgbClr val="309191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B86D9CE6FC794CBE0DB41B31B828F1" ma:contentTypeVersion="2" ma:contentTypeDescription="Create a new document." ma:contentTypeScope="" ma:versionID="bd232911195dc91503d144edce3f120c">
  <xsd:schema xmlns:xsd="http://www.w3.org/2001/XMLSchema" xmlns:xs="http://www.w3.org/2001/XMLSchema" xmlns:p="http://schemas.microsoft.com/office/2006/metadata/properties" xmlns:ns2="771cc2c4-4ed7-455c-b215-719e1e33c938" targetNamespace="http://schemas.microsoft.com/office/2006/metadata/properties" ma:root="true" ma:fieldsID="542512d122efd69ed3d61ab4ef88709d" ns2:_="">
    <xsd:import namespace="771cc2c4-4ed7-455c-b215-719e1e33c9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1cc2c4-4ed7-455c-b215-719e1e33c9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9DFB502-36E7-4764-81A7-4C49385402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8728CE-C2FC-4C87-93E5-4368ABA934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1cc2c4-4ed7-455c-b215-719e1e33c9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2559A1-E99F-4C8D-9B68-B03C03D199D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29</Words>
  <Application>Microsoft Office PowerPoint</Application>
  <PresentationFormat>Widescreen</PresentationFormat>
  <Paragraphs>14</Paragraphs>
  <Slides>17</Slides>
  <Notes>5</Notes>
  <HiddenSlides>0</HiddenSlides>
  <MMClips>13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AngleLinesVTI</vt:lpstr>
      <vt:lpstr>Special function and integral transforms MAT241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Special function and integral transforms MAT241</dc:title>
  <dc:creator>Caroline Kamil</dc:creator>
  <cp:lastModifiedBy>Caroline Kamil</cp:lastModifiedBy>
  <cp:revision>8</cp:revision>
  <dcterms:created xsi:type="dcterms:W3CDTF">2020-09-09T11:59:05Z</dcterms:created>
  <dcterms:modified xsi:type="dcterms:W3CDTF">2020-09-12T19:03:35Z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0x01010020B86D9CE6FC794CBE0DB41B31B828F1</vt:lpwstr>
  </property>
</Properties>
</file>